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swald" panose="020B0604020202020204" charset="-18"/>
      <p:regular r:id="rId13"/>
      <p:bold r:id="rId14"/>
    </p:embeddedFont>
    <p:embeddedFont>
      <p:font typeface="Tino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98869D-8525-4443-9BE8-2CBFB71107AB}">
  <a:tblStyle styleId="{7B98869D-8525-4443-9BE8-2CBFB71107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711235" y="1528354"/>
            <a:ext cx="6433456" cy="15470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Флаута увек и свуда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4" y="824592"/>
            <a:ext cx="4513217" cy="3384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9082" y="1562941"/>
            <a:ext cx="17299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 smtClean="0"/>
              <a:t>Медино јутарње</a:t>
            </a:r>
          </a:p>
          <a:p>
            <a:r>
              <a:rPr lang="sr-Cyrl-RS" i="1" dirty="0" smtClean="0"/>
              <a:t>разгибавање</a:t>
            </a:r>
          </a:p>
          <a:p>
            <a:r>
              <a:rPr lang="sr-Cyrl-RS" dirty="0" smtClean="0"/>
              <a:t>Мила Малешевић,</a:t>
            </a:r>
            <a:endParaRPr lang="sr-Latn-RS" dirty="0"/>
          </a:p>
          <a:p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sr-Cyrl-RS" dirty="0" smtClean="0"/>
              <a:t>разред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0759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87" y="769142"/>
            <a:ext cx="4085374" cy="3593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5733" y="1358536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 smtClean="0"/>
              <a:t>Леон флаутиста</a:t>
            </a:r>
          </a:p>
          <a:p>
            <a:r>
              <a:rPr lang="sr-Cyrl-RS" dirty="0" smtClean="0"/>
              <a:t>Елена Илић, </a:t>
            </a:r>
            <a:r>
              <a:rPr lang="sr-Latn-RS" dirty="0" smtClean="0"/>
              <a:t>I </a:t>
            </a:r>
            <a:r>
              <a:rPr lang="sr-Cyrl-RS" dirty="0" smtClean="0"/>
              <a:t>разред</a:t>
            </a:r>
            <a:endParaRPr lang="sr-Latn-R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04573"/>
            <a:ext cx="4787537" cy="3590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4514" y="1534886"/>
            <a:ext cx="21932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 smtClean="0"/>
              <a:t>Етно флаута</a:t>
            </a:r>
            <a:endParaRPr lang="sr-Cyrl-RS" dirty="0" smtClean="0"/>
          </a:p>
          <a:p>
            <a:r>
              <a:rPr lang="sr-Cyrl-RS" dirty="0" smtClean="0"/>
              <a:t>Николина Јемревчевић,</a:t>
            </a:r>
          </a:p>
          <a:p>
            <a:r>
              <a:rPr lang="sr-Latn-RS" dirty="0" smtClean="0"/>
              <a:t>III</a:t>
            </a:r>
            <a:r>
              <a:rPr lang="sr-Cyrl-RS" dirty="0" smtClean="0"/>
              <a:t> разред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812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87" y="665975"/>
            <a:ext cx="4948530" cy="3706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7554" y="1704703"/>
            <a:ext cx="16674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 smtClean="0"/>
              <a:t>Небо је граница</a:t>
            </a:r>
          </a:p>
          <a:p>
            <a:r>
              <a:rPr lang="sr-Cyrl-RS" dirty="0" smtClean="0"/>
              <a:t>Јања Симоновић,</a:t>
            </a:r>
          </a:p>
          <a:p>
            <a:r>
              <a:rPr lang="sr-Latn-RS" dirty="0" smtClean="0"/>
              <a:t>VI</a:t>
            </a:r>
            <a:r>
              <a:rPr lang="sr-Cyrl-RS" dirty="0" smtClean="0"/>
              <a:t> разред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4225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17" y="614498"/>
            <a:ext cx="2843212" cy="3790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0234" y="1986753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 smtClean="0"/>
              <a:t>Моја музичка бајка</a:t>
            </a:r>
          </a:p>
          <a:p>
            <a:r>
              <a:rPr lang="sr-Cyrl-RS" dirty="0" smtClean="0"/>
              <a:t>Дуња Ђорђевић, </a:t>
            </a:r>
            <a:r>
              <a:rPr lang="sr-Latn-RS" dirty="0" smtClean="0"/>
              <a:t>II</a:t>
            </a:r>
            <a:r>
              <a:rPr lang="sr-Cyrl-RS" dirty="0" smtClean="0"/>
              <a:t> разред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0882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55" y="803365"/>
            <a:ext cx="5323760" cy="2994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1483" y="3964544"/>
            <a:ext cx="4689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 smtClean="0"/>
              <a:t>Поподне једне флауте </a:t>
            </a:r>
            <a:r>
              <a:rPr lang="sr-Cyrl-RS" dirty="0" smtClean="0"/>
              <a:t>- Мила Максимовић, </a:t>
            </a:r>
            <a:r>
              <a:rPr lang="sr-Latn-RS" dirty="0" smtClean="0"/>
              <a:t>V</a:t>
            </a:r>
            <a:r>
              <a:rPr lang="sr-Cyrl-RS" dirty="0" smtClean="0"/>
              <a:t> разред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937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47" y="735647"/>
            <a:ext cx="6284573" cy="3166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4427" y="4098426"/>
            <a:ext cx="4960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 smtClean="0"/>
              <a:t>Медуза, Персеј и флаута</a:t>
            </a:r>
            <a:r>
              <a:rPr lang="sr-Cyrl-RS" dirty="0" smtClean="0"/>
              <a:t> - Наталија Пантелић, </a:t>
            </a:r>
            <a:r>
              <a:rPr lang="sr-Latn-RS" dirty="0" smtClean="0"/>
              <a:t>II</a:t>
            </a:r>
            <a:r>
              <a:rPr lang="sr-Cyrl-RS" dirty="0" smtClean="0"/>
              <a:t> разред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3468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63" y="613955"/>
            <a:ext cx="5598653" cy="3328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4768" y="3987449"/>
            <a:ext cx="583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 smtClean="0"/>
              <a:t>Мудре мелодије (мисли) једне флауте</a:t>
            </a:r>
            <a:r>
              <a:rPr lang="sr-Cyrl-RS" dirty="0" smtClean="0"/>
              <a:t> - Миа Михајловић, </a:t>
            </a:r>
            <a:r>
              <a:rPr lang="sr-Latn-RS" dirty="0" smtClean="0"/>
              <a:t>VI</a:t>
            </a:r>
            <a:r>
              <a:rPr lang="sr-Cyrl-RS" dirty="0" smtClean="0"/>
              <a:t> разред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3314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2524738" y="3888807"/>
            <a:ext cx="486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 smtClean="0"/>
              <a:t>Чекајући принца</a:t>
            </a:r>
            <a:r>
              <a:rPr lang="sr-Latn-RS" dirty="0" smtClean="0"/>
              <a:t> - </a:t>
            </a:r>
            <a:r>
              <a:rPr lang="sr-Cyrl-RS" dirty="0" smtClean="0"/>
              <a:t>Миња Марчетић,</a:t>
            </a:r>
            <a:r>
              <a:rPr lang="sr-Latn-RS" dirty="0" smtClean="0"/>
              <a:t> </a:t>
            </a:r>
            <a:r>
              <a:rPr lang="sr-Cyrl-RS" dirty="0" smtClean="0"/>
              <a:t>наставница флауте</a:t>
            </a:r>
            <a:endParaRPr lang="sr-Latn-R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17" y="608505"/>
            <a:ext cx="6622869" cy="32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70572"/>
      </p:ext>
    </p:extLst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92</Words>
  <Application>Microsoft Office PowerPoint</Application>
  <PresentationFormat>On-screen Show (16:9)</PresentationFormat>
  <Paragraphs>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Oswald</vt:lpstr>
      <vt:lpstr>Arial</vt:lpstr>
      <vt:lpstr>Tinos</vt:lpstr>
      <vt:lpstr>Quintus template</vt:lpstr>
      <vt:lpstr>Флаута увек и свуда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за фотографију флауте</dc:title>
  <dc:creator>Milos</dc:creator>
  <cp:lastModifiedBy>Milos</cp:lastModifiedBy>
  <cp:revision>8</cp:revision>
  <dcterms:modified xsi:type="dcterms:W3CDTF">2020-05-24T20:09:35Z</dcterms:modified>
</cp:coreProperties>
</file>